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149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636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896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0524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612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192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928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72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927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3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446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089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en/delfdalf/sujet.php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en/delfdalf/sujet.php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en/delfdalf/sujet.ph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en/delfdalf/sujet.php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en/delfdalf/sujet.ph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en/delfdalf/sujet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3.jpg"/><Relationship Id="rId2" Type="http://schemas.openxmlformats.org/officeDocument/2006/relationships/hyperlink" Target="http://www.aflahaye.nl/nl/tests-en-diploma-s/delf-dal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elfopschool.nl/page1/page1.html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studytravel.nl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dl.fr/uploads/telechargements/catalogue/fle/en_route_delf/ervld_a1_u1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ervld_a1_tbk_cd_mp3%20audio%20delf%20A1%201%20tm%2095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DELF A1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 smtClean="0"/>
              <a:t>Diplôme</a:t>
            </a:r>
            <a:r>
              <a:rPr lang="nl-NL" dirty="0" smtClean="0"/>
              <a:t> </a:t>
            </a:r>
            <a:r>
              <a:rPr lang="nl-NL" dirty="0" err="1" smtClean="0"/>
              <a:t>d’etudes</a:t>
            </a:r>
            <a:r>
              <a:rPr lang="nl-NL" dirty="0" smtClean="0"/>
              <a:t> en </a:t>
            </a:r>
            <a:r>
              <a:rPr lang="nl-NL" dirty="0" err="1" smtClean="0"/>
              <a:t>langue</a:t>
            </a:r>
            <a:r>
              <a:rPr lang="nl-NL" dirty="0" smtClean="0"/>
              <a:t> </a:t>
            </a:r>
            <a:r>
              <a:rPr lang="nl-NL" dirty="0" err="1"/>
              <a:t>f</a:t>
            </a:r>
            <a:r>
              <a:rPr lang="nl-NL" dirty="0" err="1" smtClean="0"/>
              <a:t>rançaise</a:t>
            </a:r>
            <a:endParaRPr lang="nl-NL" dirty="0" smtClean="0"/>
          </a:p>
          <a:p>
            <a:r>
              <a:rPr lang="nl-NL" dirty="0" smtClean="0"/>
              <a:t>Version </a:t>
            </a:r>
            <a:r>
              <a:rPr lang="nl-NL" dirty="0" err="1" smtClean="0"/>
              <a:t>scolaire</a:t>
            </a:r>
            <a:r>
              <a:rPr lang="nl-NL" dirty="0" smtClean="0"/>
              <a:t> et junior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876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u="sng" dirty="0"/>
              <a:t> </a:t>
            </a:r>
            <a:r>
              <a:rPr lang="nl-NL" dirty="0" smtClean="0"/>
              <a:t>6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 smtClean="0"/>
              <a:t>Entraînement</a:t>
            </a:r>
            <a:r>
              <a:rPr lang="nl-NL" dirty="0" smtClean="0"/>
              <a:t> au Delf: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- </a:t>
            </a:r>
            <a:r>
              <a:rPr lang="nl-NL" dirty="0" err="1"/>
              <a:t>p</a:t>
            </a:r>
            <a:r>
              <a:rPr lang="nl-NL" dirty="0" err="1" smtClean="0"/>
              <a:t>roduction</a:t>
            </a:r>
            <a:r>
              <a:rPr lang="nl-NL" dirty="0" smtClean="0"/>
              <a:t> </a:t>
            </a:r>
            <a:r>
              <a:rPr lang="nl-NL" dirty="0" err="1" smtClean="0"/>
              <a:t>écrite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- </a:t>
            </a:r>
            <a:r>
              <a:rPr lang="nl-NL" dirty="0" err="1" smtClean="0"/>
              <a:t>production</a:t>
            </a:r>
            <a:r>
              <a:rPr lang="nl-NL" dirty="0" smtClean="0"/>
              <a:t> orale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4271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 smtClean="0"/>
              <a:t> 7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Examen 1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155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 smtClean="0"/>
              <a:t> 8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Examen 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671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u="sng" dirty="0"/>
              <a:t> </a:t>
            </a:r>
            <a:r>
              <a:rPr lang="nl-NL" dirty="0" smtClean="0"/>
              <a:t>9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 </a:t>
            </a:r>
            <a:r>
              <a:rPr lang="nl-NL" dirty="0" err="1" smtClean="0">
                <a:hlinkClick r:id="rId2"/>
              </a:rPr>
              <a:t>comprehension</a:t>
            </a:r>
            <a:r>
              <a:rPr lang="nl-NL" dirty="0" smtClean="0">
                <a:hlinkClick r:id="rId2"/>
              </a:rPr>
              <a:t> orale </a:t>
            </a:r>
            <a:r>
              <a:rPr lang="nl-NL" dirty="0" smtClean="0"/>
              <a:t>20 minutes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219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 smtClean="0"/>
              <a:t> 10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 </a:t>
            </a:r>
            <a:r>
              <a:rPr lang="nl-NL" dirty="0" err="1" smtClean="0">
                <a:hlinkClick r:id="rId2"/>
              </a:rPr>
              <a:t>compréhension</a:t>
            </a:r>
            <a:r>
              <a:rPr lang="nl-NL" dirty="0" smtClean="0">
                <a:hlinkClick r:id="rId2"/>
              </a:rPr>
              <a:t> des </a:t>
            </a:r>
            <a:r>
              <a:rPr lang="nl-NL" dirty="0" err="1" smtClean="0">
                <a:hlinkClick r:id="rId2"/>
              </a:rPr>
              <a:t>écrits</a:t>
            </a:r>
            <a:r>
              <a:rPr lang="nl-NL" dirty="0" smtClean="0">
                <a:hlinkClick r:id="rId2"/>
              </a:rPr>
              <a:t> </a:t>
            </a:r>
            <a:r>
              <a:rPr lang="nl-NL" dirty="0" smtClean="0"/>
              <a:t>30 min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357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 smtClean="0"/>
              <a:t> 11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 </a:t>
            </a:r>
            <a:r>
              <a:rPr lang="nl-NL" dirty="0" err="1" smtClean="0">
                <a:hlinkClick r:id="rId2"/>
              </a:rPr>
              <a:t>production</a:t>
            </a:r>
            <a:r>
              <a:rPr lang="nl-NL" dirty="0" smtClean="0">
                <a:hlinkClick r:id="rId2"/>
              </a:rPr>
              <a:t> </a:t>
            </a:r>
            <a:r>
              <a:rPr lang="nl-NL" dirty="0" err="1" smtClean="0">
                <a:hlinkClick r:id="rId2"/>
              </a:rPr>
              <a:t>écrite</a:t>
            </a:r>
            <a:r>
              <a:rPr lang="nl-NL" dirty="0" smtClean="0">
                <a:hlinkClick r:id="rId2"/>
              </a:rPr>
              <a:t> </a:t>
            </a:r>
            <a:r>
              <a:rPr lang="nl-NL" dirty="0" smtClean="0"/>
              <a:t>30 min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232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u="sng" dirty="0" err="1" smtClean="0"/>
              <a:t>Le</a:t>
            </a:r>
            <a:r>
              <a:rPr lang="nl-NL" dirty="0" err="1" smtClean="0"/>
              <a:t>ç</a:t>
            </a:r>
            <a:r>
              <a:rPr lang="nl-NL" u="sng" dirty="0" err="1" smtClean="0"/>
              <a:t>on</a:t>
            </a:r>
            <a:r>
              <a:rPr lang="nl-NL" dirty="0" smtClean="0"/>
              <a:t> 12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 </a:t>
            </a:r>
            <a:r>
              <a:rPr lang="nl-NL" dirty="0" err="1" smtClean="0">
                <a:hlinkClick r:id="rId2"/>
              </a:rPr>
              <a:t>production</a:t>
            </a:r>
            <a:r>
              <a:rPr lang="nl-NL" dirty="0" smtClean="0">
                <a:hlinkClick r:id="rId2"/>
              </a:rPr>
              <a:t> orale </a:t>
            </a:r>
            <a:r>
              <a:rPr lang="nl-NL" dirty="0" smtClean="0"/>
              <a:t>5 à 7 min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0484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DELF </a:t>
            </a:r>
            <a:r>
              <a:rPr lang="nl-NL" dirty="0" err="1" smtClean="0"/>
              <a:t>qu’est-ce</a:t>
            </a:r>
            <a:r>
              <a:rPr lang="nl-NL" dirty="0" smtClean="0"/>
              <a:t> que </a:t>
            </a:r>
            <a:r>
              <a:rPr lang="nl-NL" dirty="0" err="1" smtClean="0"/>
              <a:t>c’est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4" name="Afbeelding 3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48" y="1484784"/>
            <a:ext cx="4176464" cy="1499351"/>
          </a:xfrm>
          <a:prstGeom prst="rect">
            <a:avLst/>
          </a:prstGeom>
        </p:spPr>
      </p:pic>
      <p:pic>
        <p:nvPicPr>
          <p:cNvPr id="5" name="Afbeelding 4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140968"/>
            <a:ext cx="2819048" cy="1231746"/>
          </a:xfrm>
          <a:prstGeom prst="rect">
            <a:avLst/>
          </a:prstGeom>
        </p:spPr>
      </p:pic>
      <p:pic>
        <p:nvPicPr>
          <p:cNvPr id="6" name="Afbeelding 5">
            <a:hlinkClick r:id="rId6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687" y="4869160"/>
            <a:ext cx="73342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12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Het programma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12 lessen</a:t>
            </a:r>
          </a:p>
          <a:p>
            <a:r>
              <a:rPr lang="nl-NL" dirty="0" smtClean="0"/>
              <a:t>4 lessen herhalen stof =&gt; doeltaal voertaal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En route vers……</a:t>
            </a:r>
            <a:r>
              <a:rPr lang="nl-NL" dirty="0" err="1" smtClean="0"/>
              <a:t>Unité</a:t>
            </a:r>
            <a:r>
              <a:rPr lang="nl-NL" dirty="0" smtClean="0"/>
              <a:t> 1 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</a:t>
            </a:r>
            <a:r>
              <a:rPr lang="nl-NL" dirty="0" smtClean="0">
                <a:hlinkClick r:id="rId2"/>
              </a:rPr>
              <a:t>Ma </a:t>
            </a:r>
            <a:r>
              <a:rPr lang="nl-NL" dirty="0" err="1" smtClean="0">
                <a:hlinkClick r:id="rId2"/>
              </a:rPr>
              <a:t>famille</a:t>
            </a:r>
            <a:r>
              <a:rPr lang="nl-NL" dirty="0" smtClean="0">
                <a:hlinkClick r:id="rId2"/>
              </a:rPr>
              <a:t> et mes </a:t>
            </a:r>
            <a:r>
              <a:rPr lang="nl-NL" dirty="0" err="1" smtClean="0">
                <a:hlinkClick r:id="rId2"/>
              </a:rPr>
              <a:t>amis</a:t>
            </a:r>
            <a:endParaRPr lang="nl-NL" dirty="0" smtClean="0"/>
          </a:p>
          <a:p>
            <a:r>
              <a:rPr lang="nl-NL" dirty="0" smtClean="0"/>
              <a:t>4 lessen oefenen examen DELF</a:t>
            </a:r>
          </a:p>
          <a:p>
            <a:r>
              <a:rPr lang="nl-NL" dirty="0" smtClean="0"/>
              <a:t>4 lessen examen cijfer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960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Instructie vooraf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nl-NL" sz="4000" dirty="0" smtClean="0"/>
              <a:t>Deze PowerPoint is je handleiding voor de komende 12 lessen.</a:t>
            </a:r>
          </a:p>
          <a:p>
            <a:pPr marL="0" indent="0">
              <a:buNone/>
            </a:pPr>
            <a:r>
              <a:rPr lang="nl-NL" sz="4000" dirty="0" smtClean="0"/>
              <a:t>Vóór iedere les heb je iets bekeken, geoefend of geleerd………</a:t>
            </a:r>
          </a:p>
          <a:p>
            <a:pPr marL="0" indent="0">
              <a:buNone/>
            </a:pPr>
            <a:r>
              <a:rPr lang="nl-NL" sz="4000" dirty="0" err="1" smtClean="0"/>
              <a:t>Wàt</a:t>
            </a:r>
            <a:r>
              <a:rPr lang="nl-NL" sz="4000" dirty="0" smtClean="0"/>
              <a:t> je dan klaar moet hebben vóór de les staat achter </a:t>
            </a:r>
            <a:r>
              <a:rPr lang="nl-NL" sz="4000" dirty="0" err="1" smtClean="0"/>
              <a:t>Préparation</a:t>
            </a:r>
            <a:r>
              <a:rPr lang="nl-NL" sz="4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977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Leçon</a:t>
            </a:r>
            <a:r>
              <a:rPr lang="nl-NL" dirty="0" smtClean="0"/>
              <a:t>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 smtClean="0"/>
              <a:t>Préparation</a:t>
            </a:r>
            <a:r>
              <a:rPr lang="nl-NL" dirty="0" smtClean="0"/>
              <a:t>:  - </a:t>
            </a:r>
            <a:r>
              <a:rPr lang="nl-NL" dirty="0" err="1" smtClean="0"/>
              <a:t>étudier</a:t>
            </a:r>
            <a:r>
              <a:rPr lang="nl-NL" dirty="0" smtClean="0"/>
              <a:t> : vocabulaire p 6 + 7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- </a:t>
            </a:r>
            <a:r>
              <a:rPr lang="nl-NL" dirty="0" err="1" smtClean="0"/>
              <a:t>révision</a:t>
            </a:r>
            <a:r>
              <a:rPr lang="nl-NL" dirty="0" smtClean="0"/>
              <a:t>: </a:t>
            </a:r>
            <a:r>
              <a:rPr lang="nl-NL" dirty="0" err="1" smtClean="0"/>
              <a:t>mémento</a:t>
            </a:r>
            <a:r>
              <a:rPr lang="nl-NL" dirty="0" smtClean="0"/>
              <a:t> </a:t>
            </a:r>
            <a:r>
              <a:rPr lang="nl-NL" dirty="0" err="1" smtClean="0"/>
              <a:t>grammatical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               pour </a:t>
            </a:r>
            <a:r>
              <a:rPr lang="nl-NL" dirty="0" err="1" smtClean="0"/>
              <a:t>présenter</a:t>
            </a:r>
            <a:r>
              <a:rPr lang="nl-NL" dirty="0" smtClean="0"/>
              <a:t> </a:t>
            </a:r>
            <a:r>
              <a:rPr lang="nl-NL" dirty="0" err="1" smtClean="0"/>
              <a:t>qqn</a:t>
            </a:r>
            <a:r>
              <a:rPr lang="nl-NL" dirty="0" smtClean="0"/>
              <a:t> /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               la </a:t>
            </a:r>
            <a:r>
              <a:rPr lang="nl-NL" dirty="0" err="1" smtClean="0"/>
              <a:t>négation</a:t>
            </a:r>
            <a:r>
              <a:rPr lang="nl-NL" dirty="0"/>
              <a:t> </a:t>
            </a:r>
            <a:r>
              <a:rPr lang="nl-NL" dirty="0" smtClean="0"/>
              <a:t>p 12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En </a:t>
            </a:r>
            <a:r>
              <a:rPr lang="nl-NL" dirty="0" err="1" smtClean="0"/>
              <a:t>classe</a:t>
            </a:r>
            <a:r>
              <a:rPr lang="nl-NL" dirty="0" smtClean="0"/>
              <a:t>: - ex. 1 </a:t>
            </a:r>
            <a:r>
              <a:rPr lang="nl-NL" dirty="0" err="1" smtClean="0"/>
              <a:t>jusqu’à</a:t>
            </a:r>
            <a:r>
              <a:rPr lang="nl-NL" dirty="0" smtClean="0"/>
              <a:t> 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159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r>
              <a:rPr lang="nl-NL" u="sng" dirty="0" err="1"/>
              <a:t>Leçon</a:t>
            </a:r>
            <a:r>
              <a:rPr lang="nl-NL" u="sng" dirty="0"/>
              <a:t> </a:t>
            </a:r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err="1" smtClean="0"/>
              <a:t>Préparation</a:t>
            </a:r>
            <a:r>
              <a:rPr lang="nl-NL" dirty="0" smtClean="0"/>
              <a:t>:  - </a:t>
            </a:r>
            <a:r>
              <a:rPr lang="nl-NL" dirty="0" err="1" smtClean="0"/>
              <a:t>étudier</a:t>
            </a:r>
            <a:r>
              <a:rPr lang="nl-NL" dirty="0" smtClean="0"/>
              <a:t> : vocabulaire p 8 + 9</a:t>
            </a:r>
          </a:p>
          <a:p>
            <a:pPr marL="0" indent="0">
              <a:buNone/>
            </a:pPr>
            <a:r>
              <a:rPr lang="nl-NL" dirty="0" smtClean="0"/>
              <a:t>                        - </a:t>
            </a:r>
            <a:r>
              <a:rPr lang="nl-NL" dirty="0" err="1" smtClean="0"/>
              <a:t>révision</a:t>
            </a:r>
            <a:r>
              <a:rPr lang="nl-NL" dirty="0" smtClean="0"/>
              <a:t>: </a:t>
            </a:r>
            <a:r>
              <a:rPr lang="nl-NL" dirty="0" err="1" smtClean="0"/>
              <a:t>mémento</a:t>
            </a:r>
            <a:r>
              <a:rPr lang="nl-NL" dirty="0" smtClean="0"/>
              <a:t> </a:t>
            </a:r>
            <a:r>
              <a:rPr lang="nl-NL" dirty="0" err="1" smtClean="0"/>
              <a:t>grammatical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                                          les </a:t>
            </a:r>
            <a:r>
              <a:rPr lang="nl-NL" dirty="0" err="1" smtClean="0"/>
              <a:t>articles</a:t>
            </a:r>
            <a:r>
              <a:rPr lang="nl-NL" dirty="0" smtClean="0"/>
              <a:t>/ les </a:t>
            </a:r>
            <a:r>
              <a:rPr lang="nl-NL" dirty="0" err="1" smtClean="0"/>
              <a:t>adjectifs</a:t>
            </a:r>
            <a:r>
              <a:rPr lang="nl-NL" dirty="0" smtClean="0"/>
              <a:t>  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                </a:t>
            </a:r>
            <a:r>
              <a:rPr lang="nl-NL" dirty="0" err="1" smtClean="0"/>
              <a:t>possessifs</a:t>
            </a:r>
            <a:r>
              <a:rPr lang="nl-NL" dirty="0" smtClean="0"/>
              <a:t>  p 12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En </a:t>
            </a:r>
            <a:r>
              <a:rPr lang="nl-NL" dirty="0" err="1" smtClean="0"/>
              <a:t>classe</a:t>
            </a:r>
            <a:r>
              <a:rPr lang="nl-NL" dirty="0" smtClean="0"/>
              <a:t>: - ex. 5 </a:t>
            </a:r>
            <a:r>
              <a:rPr lang="nl-NL" dirty="0" err="1" smtClean="0"/>
              <a:t>jusqu’à</a:t>
            </a:r>
            <a:r>
              <a:rPr lang="nl-NL" dirty="0" smtClean="0"/>
              <a:t> 8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466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u="sng" dirty="0"/>
              <a:t> </a:t>
            </a:r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err="1" smtClean="0"/>
              <a:t>Préparation</a:t>
            </a:r>
            <a:r>
              <a:rPr lang="nl-NL" dirty="0" smtClean="0"/>
              <a:t>:  - </a:t>
            </a:r>
            <a:r>
              <a:rPr lang="nl-NL" dirty="0" err="1" smtClean="0"/>
              <a:t>étudier</a:t>
            </a:r>
            <a:r>
              <a:rPr lang="nl-NL" dirty="0" smtClean="0"/>
              <a:t> : vocabulaire p 10 + 11</a:t>
            </a:r>
          </a:p>
          <a:p>
            <a:pPr marL="0" indent="0">
              <a:buNone/>
            </a:pPr>
            <a:r>
              <a:rPr lang="nl-NL" dirty="0" smtClean="0"/>
              <a:t>                        - </a:t>
            </a:r>
            <a:r>
              <a:rPr lang="nl-NL" dirty="0" err="1" smtClean="0"/>
              <a:t>révision</a:t>
            </a:r>
            <a:r>
              <a:rPr lang="nl-NL" dirty="0" smtClean="0"/>
              <a:t>: </a:t>
            </a:r>
            <a:r>
              <a:rPr lang="nl-NL" dirty="0" err="1" smtClean="0"/>
              <a:t>mémento</a:t>
            </a:r>
            <a:r>
              <a:rPr lang="nl-NL" dirty="0" smtClean="0"/>
              <a:t> </a:t>
            </a:r>
            <a:r>
              <a:rPr lang="nl-NL" dirty="0" err="1" smtClean="0"/>
              <a:t>grammatical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                                         </a:t>
            </a:r>
            <a:r>
              <a:rPr lang="nl-NL" dirty="0" err="1" smtClean="0"/>
              <a:t>le</a:t>
            </a:r>
            <a:r>
              <a:rPr lang="nl-NL" dirty="0" smtClean="0"/>
              <a:t> genre et </a:t>
            </a:r>
            <a:r>
              <a:rPr lang="nl-NL" dirty="0" err="1" smtClean="0"/>
              <a:t>le</a:t>
            </a:r>
            <a:r>
              <a:rPr lang="nl-NL" dirty="0" smtClean="0"/>
              <a:t> </a:t>
            </a:r>
            <a:r>
              <a:rPr lang="nl-NL" dirty="0" err="1" smtClean="0"/>
              <a:t>nombre</a:t>
            </a:r>
            <a:r>
              <a:rPr lang="nl-NL" dirty="0" smtClean="0"/>
              <a:t>  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               des </a:t>
            </a:r>
            <a:r>
              <a:rPr lang="nl-NL" dirty="0" err="1" smtClean="0"/>
              <a:t>noms</a:t>
            </a:r>
            <a:r>
              <a:rPr lang="nl-NL" dirty="0" smtClean="0"/>
              <a:t> / </a:t>
            </a:r>
            <a:r>
              <a:rPr lang="nl-NL" dirty="0" err="1" smtClean="0"/>
              <a:t>l’adjectif</a:t>
            </a:r>
            <a:r>
              <a:rPr lang="nl-NL" dirty="0" smtClean="0"/>
              <a:t>  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               </a:t>
            </a:r>
            <a:r>
              <a:rPr lang="nl-NL" dirty="0" err="1" smtClean="0"/>
              <a:t>qualificatif</a:t>
            </a:r>
            <a:r>
              <a:rPr lang="nl-NL" dirty="0" smtClean="0"/>
              <a:t> p 12 + 13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En </a:t>
            </a:r>
            <a:r>
              <a:rPr lang="nl-NL" dirty="0" err="1" smtClean="0"/>
              <a:t>classe</a:t>
            </a:r>
            <a:r>
              <a:rPr lang="nl-NL" dirty="0" smtClean="0"/>
              <a:t>: - ex. 9 </a:t>
            </a:r>
            <a:r>
              <a:rPr lang="nl-NL" dirty="0" err="1" smtClean="0"/>
              <a:t>jusqu’à</a:t>
            </a:r>
            <a:r>
              <a:rPr lang="nl-NL" dirty="0" smtClean="0"/>
              <a:t> 12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896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 smtClean="0"/>
              <a:t> 4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 smtClean="0"/>
              <a:t>Préparation</a:t>
            </a:r>
            <a:r>
              <a:rPr lang="nl-NL" dirty="0" smtClean="0"/>
              <a:t>:  - </a:t>
            </a:r>
            <a:r>
              <a:rPr lang="nl-NL" dirty="0" err="1" smtClean="0"/>
              <a:t>révision</a:t>
            </a:r>
            <a:r>
              <a:rPr lang="nl-NL" dirty="0" smtClean="0"/>
              <a:t>: </a:t>
            </a:r>
            <a:r>
              <a:rPr lang="nl-NL" dirty="0" err="1" smtClean="0"/>
              <a:t>mémento</a:t>
            </a:r>
            <a:r>
              <a:rPr lang="nl-NL" dirty="0" smtClean="0"/>
              <a:t> </a:t>
            </a:r>
            <a:r>
              <a:rPr lang="nl-NL" dirty="0" err="1" smtClean="0"/>
              <a:t>grammatical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                                          </a:t>
            </a:r>
            <a:r>
              <a:rPr lang="nl-NL" dirty="0" err="1" smtClean="0"/>
              <a:t>le</a:t>
            </a:r>
            <a:r>
              <a:rPr lang="nl-NL" dirty="0" smtClean="0"/>
              <a:t> </a:t>
            </a:r>
            <a:r>
              <a:rPr lang="nl-NL" dirty="0" err="1" smtClean="0"/>
              <a:t>présent</a:t>
            </a:r>
            <a:r>
              <a:rPr lang="nl-NL" dirty="0" smtClean="0"/>
              <a:t> de </a:t>
            </a:r>
            <a:r>
              <a:rPr lang="nl-NL" dirty="0" err="1" smtClean="0"/>
              <a:t>l’indicatif</a:t>
            </a:r>
            <a:r>
              <a:rPr lang="nl-NL" dirty="0" smtClean="0"/>
              <a:t>/  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                </a:t>
            </a:r>
            <a:r>
              <a:rPr lang="nl-NL" dirty="0" err="1" smtClean="0"/>
              <a:t>l’interrogation</a:t>
            </a:r>
            <a:r>
              <a:rPr lang="nl-NL" dirty="0" smtClean="0"/>
              <a:t> p 13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En </a:t>
            </a:r>
            <a:r>
              <a:rPr lang="nl-NL" dirty="0" err="1" smtClean="0"/>
              <a:t>classe</a:t>
            </a:r>
            <a:r>
              <a:rPr lang="nl-NL" dirty="0" smtClean="0"/>
              <a:t>: - ex. 13 </a:t>
            </a:r>
            <a:r>
              <a:rPr lang="nl-NL" dirty="0" err="1" smtClean="0"/>
              <a:t>jusqu’à</a:t>
            </a:r>
            <a:r>
              <a:rPr lang="nl-NL" dirty="0" smtClean="0"/>
              <a:t> </a:t>
            </a:r>
            <a:r>
              <a:rPr lang="nl-NL" dirty="0" smtClean="0">
                <a:hlinkClick r:id="rId2" action="ppaction://hlinkfile"/>
              </a:rPr>
              <a:t>15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- </a:t>
            </a:r>
            <a:r>
              <a:rPr lang="nl-NL" dirty="0" err="1" smtClean="0"/>
              <a:t>introduction</a:t>
            </a:r>
            <a:r>
              <a:rPr lang="nl-NL" dirty="0" smtClean="0"/>
              <a:t> </a:t>
            </a:r>
            <a:r>
              <a:rPr lang="nl-NL" dirty="0" err="1" smtClean="0"/>
              <a:t>entraînement</a:t>
            </a:r>
            <a:r>
              <a:rPr lang="nl-NL" dirty="0" smtClean="0"/>
              <a:t> au DELF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772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 smtClean="0"/>
              <a:t> 5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Entraînement</a:t>
            </a:r>
            <a:r>
              <a:rPr lang="nl-NL" dirty="0" smtClean="0"/>
              <a:t> au Delf: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- </a:t>
            </a:r>
            <a:r>
              <a:rPr lang="nl-NL" dirty="0" err="1" smtClean="0"/>
              <a:t>compréhension</a:t>
            </a:r>
            <a:r>
              <a:rPr lang="nl-NL" dirty="0" smtClean="0"/>
              <a:t> de </a:t>
            </a:r>
            <a:r>
              <a:rPr lang="nl-NL" dirty="0" err="1" smtClean="0"/>
              <a:t>l’oral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                  - </a:t>
            </a:r>
            <a:r>
              <a:rPr lang="nl-NL" dirty="0" err="1" smtClean="0"/>
              <a:t>compréhension</a:t>
            </a:r>
            <a:r>
              <a:rPr lang="nl-NL" dirty="0" smtClean="0"/>
              <a:t> des </a:t>
            </a:r>
            <a:r>
              <a:rPr lang="nl-NL" dirty="0" err="1" smtClean="0"/>
              <a:t>écrits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733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312</Words>
  <Application>Microsoft Office PowerPoint</Application>
  <PresentationFormat>Diavoorstelling 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7" baseType="lpstr">
      <vt:lpstr>Kantoorthema</vt:lpstr>
      <vt:lpstr>DELF A1 </vt:lpstr>
      <vt:lpstr>DELF qu’est-ce que c’est?</vt:lpstr>
      <vt:lpstr>Het programma</vt:lpstr>
      <vt:lpstr>Instructie vooraf</vt:lpstr>
      <vt:lpstr>Leçon 1</vt:lpstr>
      <vt:lpstr> Leçon 2</vt:lpstr>
      <vt:lpstr> Leçon 3</vt:lpstr>
      <vt:lpstr>Leçon 4</vt:lpstr>
      <vt:lpstr>Leçon 5</vt:lpstr>
      <vt:lpstr> Leçon 6</vt:lpstr>
      <vt:lpstr>Leçon 7</vt:lpstr>
      <vt:lpstr>Leçon 8</vt:lpstr>
      <vt:lpstr> Leçon 9</vt:lpstr>
      <vt:lpstr>Leçon 10</vt:lpstr>
      <vt:lpstr>Leçon 11</vt:lpstr>
      <vt:lpstr>Leçon 12</vt:lpstr>
    </vt:vector>
  </TitlesOfParts>
  <Company>OSG Singelland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DELF A1</dc:title>
  <dc:creator>beheer</dc:creator>
  <cp:lastModifiedBy>beheer</cp:lastModifiedBy>
  <cp:revision>17</cp:revision>
  <dcterms:created xsi:type="dcterms:W3CDTF">2014-03-21T18:01:22Z</dcterms:created>
  <dcterms:modified xsi:type="dcterms:W3CDTF">2014-03-27T08:10:12Z</dcterms:modified>
</cp:coreProperties>
</file>