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98181-4433-4ACB-852E-CE9190D159F9}" type="datetimeFigureOut">
              <a:rPr lang="nl-NL" smtClean="0"/>
              <a:t>1-4-2014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9CB728-6825-41F9-9B97-6850A828E2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5504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nl.wikipedia.org/wiki/Gustave_Eiffel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9FEE86-8C7C-4EC2-8156-FD7A0B431A3D}" type="slidenum">
              <a:rPr lang="nl-NL"/>
              <a:pPr/>
              <a:t>2</a:t>
            </a:fld>
            <a:endParaRPr lang="nl-NL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830C96-F1C0-405E-B378-F70F1FDB0BBC}" type="slidenum">
              <a:rPr lang="nl-NL"/>
              <a:pPr/>
              <a:t>11</a:t>
            </a:fld>
            <a:endParaRPr lang="nl-NL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C6BBC0-8F3D-4917-95F8-7F7564138D23}" type="slidenum">
              <a:rPr lang="nl-NL"/>
              <a:pPr/>
              <a:t>3</a:t>
            </a:fld>
            <a:endParaRPr lang="nl-NL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52A3D3-867D-40D8-9821-1E68FF122CCD}" type="slidenum">
              <a:rPr lang="nl-NL"/>
              <a:pPr/>
              <a:t>4</a:t>
            </a:fld>
            <a:endParaRPr lang="nl-NL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697891-D582-4C7F-9358-9E8BFB8D6D87}" type="slidenum">
              <a:rPr lang="nl-NL"/>
              <a:pPr/>
              <a:t>5</a:t>
            </a:fld>
            <a:endParaRPr lang="nl-NL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127AB1-68E2-4DF3-BEEC-80E0AEF4EDCA}" type="slidenum">
              <a:rPr lang="nl-NL"/>
              <a:pPr/>
              <a:t>6</a:t>
            </a:fld>
            <a:endParaRPr lang="nl-NL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C0FAF5-0A35-4A54-A941-3E7858BD9674}" type="slidenum">
              <a:rPr lang="nl-NL"/>
              <a:pPr/>
              <a:t>7</a:t>
            </a:fld>
            <a:endParaRPr lang="nl-NL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4287F3-0C7F-42EE-AA07-BA94AB4E73BC}" type="slidenum">
              <a:rPr lang="nl-NL"/>
              <a:pPr/>
              <a:t>8</a:t>
            </a:fld>
            <a:endParaRPr lang="nl-NL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683099-173E-4E18-9FAA-33A3AA96F0FB}" type="slidenum">
              <a:rPr lang="nl-NL"/>
              <a:pPr/>
              <a:t>9</a:t>
            </a:fld>
            <a:endParaRPr lang="nl-NL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Om te vertellen:</a:t>
            </a:r>
          </a:p>
          <a:p>
            <a:r>
              <a:rPr lang="nl-NL"/>
              <a:t>- De toren werd gebouwd tussen 1887 en 1889. De ingenieur-architect was </a:t>
            </a:r>
            <a:r>
              <a:rPr lang="nl-NL">
                <a:hlinkClick r:id="rId3" tooltip="Gustave Eiffel"/>
              </a:rPr>
              <a:t>Gustave Eiffel</a:t>
            </a:r>
            <a:r>
              <a:rPr lang="nl-NL"/>
              <a:t>. Eiffel had tot aan zijn dood een woning in de top van de toren. </a:t>
            </a:r>
          </a:p>
          <a:p>
            <a:r>
              <a:rPr lang="nl-NL"/>
              <a:t>- Per jaar komen er meer dan 5,5 miljoen bezoekers om de Eiffeltoren te bezichtigen.</a:t>
            </a:r>
          </a:p>
          <a:p>
            <a:r>
              <a:rPr lang="nl-NL"/>
              <a:t>- Het idee was om de Eiffeltoren na 20 jaar weer te slopen, maar dat is nooit gebeurd.</a:t>
            </a:r>
          </a:p>
          <a:p>
            <a:r>
              <a:rPr lang="nl-NL"/>
              <a:t>- ‘s Avonds na 10 uur gaan er een paar minuten lichtjes knipperen op de Eiffeltoren.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5B443D-D703-49D0-AA75-07F5472BCF49}" type="slidenum">
              <a:rPr lang="nl-NL"/>
              <a:pPr/>
              <a:t>10</a:t>
            </a:fld>
            <a:endParaRPr lang="nl-NL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60C6-5F20-4E4A-B2F9-C61E50A82A0D}" type="datetimeFigureOut">
              <a:rPr lang="nl-NL" smtClean="0"/>
              <a:t>1-4-2014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50E1-D349-439A-953C-EBF25CACCA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7491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60C6-5F20-4E4A-B2F9-C61E50A82A0D}" type="datetimeFigureOut">
              <a:rPr lang="nl-NL" smtClean="0"/>
              <a:t>1-4-2014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50E1-D349-439A-953C-EBF25CACCA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1356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60C6-5F20-4E4A-B2F9-C61E50A82A0D}" type="datetimeFigureOut">
              <a:rPr lang="nl-NL" smtClean="0"/>
              <a:t>1-4-2014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50E1-D349-439A-953C-EBF25CACCA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8795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el, illustratie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llustratie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© Noordhoff Uitgevers 2008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B5A3E78-AF1A-4A72-96BA-453CC631F2AD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4928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el, inhoud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© Noordhoff Uitgevers 2008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A431E22-D487-41BE-AC59-6FE01CE3C490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1019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60C6-5F20-4E4A-B2F9-C61E50A82A0D}" type="datetimeFigureOut">
              <a:rPr lang="nl-NL" smtClean="0"/>
              <a:t>1-4-2014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50E1-D349-439A-953C-EBF25CACCA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7471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60C6-5F20-4E4A-B2F9-C61E50A82A0D}" type="datetimeFigureOut">
              <a:rPr lang="nl-NL" smtClean="0"/>
              <a:t>1-4-2014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50E1-D349-439A-953C-EBF25CACCA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7785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60C6-5F20-4E4A-B2F9-C61E50A82A0D}" type="datetimeFigureOut">
              <a:rPr lang="nl-NL" smtClean="0"/>
              <a:t>1-4-2014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50E1-D349-439A-953C-EBF25CACCA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2716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60C6-5F20-4E4A-B2F9-C61E50A82A0D}" type="datetimeFigureOut">
              <a:rPr lang="nl-NL" smtClean="0"/>
              <a:t>1-4-2014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50E1-D349-439A-953C-EBF25CACCA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8785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60C6-5F20-4E4A-B2F9-C61E50A82A0D}" type="datetimeFigureOut">
              <a:rPr lang="nl-NL" smtClean="0"/>
              <a:t>1-4-2014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50E1-D349-439A-953C-EBF25CACCA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3936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60C6-5F20-4E4A-B2F9-C61E50A82A0D}" type="datetimeFigureOut">
              <a:rPr lang="nl-NL" smtClean="0"/>
              <a:t>1-4-2014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50E1-D349-439A-953C-EBF25CACCA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0037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60C6-5F20-4E4A-B2F9-C61E50A82A0D}" type="datetimeFigureOut">
              <a:rPr lang="nl-NL" smtClean="0"/>
              <a:t>1-4-2014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50E1-D349-439A-953C-EBF25CACCA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4781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60C6-5F20-4E4A-B2F9-C61E50A82A0D}" type="datetimeFigureOut">
              <a:rPr lang="nl-NL" smtClean="0"/>
              <a:t>1-4-2014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50E1-D349-439A-953C-EBF25CACCA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4182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D60C6-5F20-4E4A-B2F9-C61E50A82A0D}" type="datetimeFigureOut">
              <a:rPr lang="nl-NL" smtClean="0"/>
              <a:t>1-4-2014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C50E1-D349-439A-953C-EBF25CACCA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6414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wmf"/><Relationship Id="rId5" Type="http://schemas.openxmlformats.org/officeDocument/2006/relationships/image" Target="../media/image12.png"/><Relationship Id="rId4" Type="http://schemas.openxmlformats.org/officeDocument/2006/relationships/image" Target="../media/image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wmf"/><Relationship Id="rId5" Type="http://schemas.openxmlformats.org/officeDocument/2006/relationships/image" Target="../media/image13.jpeg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wmf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wmf"/><Relationship Id="rId5" Type="http://schemas.openxmlformats.org/officeDocument/2006/relationships/image" Target="../media/image4.jpeg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wmf"/><Relationship Id="rId5" Type="http://schemas.openxmlformats.org/officeDocument/2006/relationships/image" Target="../media/image6.jpeg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wmf"/><Relationship Id="rId5" Type="http://schemas.openxmlformats.org/officeDocument/2006/relationships/image" Target="../media/image7.jpeg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wmf"/><Relationship Id="rId5" Type="http://schemas.openxmlformats.org/officeDocument/2006/relationships/image" Target="../media/image8.jpeg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wmf"/><Relationship Id="rId5" Type="http://schemas.openxmlformats.org/officeDocument/2006/relationships/image" Target="../media/image9.png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wmf"/><Relationship Id="rId5" Type="http://schemas.openxmlformats.org/officeDocument/2006/relationships/image" Target="../media/image10.png"/><Relationship Id="rId4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wmf"/><Relationship Id="rId5" Type="http://schemas.openxmlformats.org/officeDocument/2006/relationships/image" Target="../media/image11.jpeg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3526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 Noordhoff Uitgevers 2008</a:t>
            </a:r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900113" y="1773238"/>
            <a:ext cx="46815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NL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476375" y="1844675"/>
            <a:ext cx="7343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sz="2400" b="1"/>
          </a:p>
        </p:txBody>
      </p:sp>
      <p:pic>
        <p:nvPicPr>
          <p:cNvPr id="30724" name="Picture 4" descr="GL-logo-CMYK-zw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3" y="0"/>
            <a:ext cx="2547937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72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4911725" y="7842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nl-NL"/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1619250" y="1643063"/>
            <a:ext cx="676910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NL" b="1"/>
          </a:p>
          <a:p>
            <a:endParaRPr lang="nl-NL" b="1"/>
          </a:p>
          <a:p>
            <a:pPr algn="ctr"/>
            <a:endParaRPr lang="nl-NL" b="1"/>
          </a:p>
          <a:p>
            <a:endParaRPr lang="nl-NL" b="1"/>
          </a:p>
          <a:p>
            <a:endParaRPr lang="nl-NL" b="1"/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1042988" y="188913"/>
            <a:ext cx="777875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sz="3600"/>
              <a:t>Quiz: </a:t>
            </a:r>
          </a:p>
          <a:p>
            <a:endParaRPr lang="nl-NL" sz="3600"/>
          </a:p>
          <a:p>
            <a:r>
              <a:rPr lang="nl-NL" sz="3600"/>
              <a:t>Staat dit gebouw wel of niet in Parijs?</a:t>
            </a:r>
          </a:p>
          <a:p>
            <a:endParaRPr lang="nl-NL" sz="3600"/>
          </a:p>
        </p:txBody>
      </p:sp>
      <p:pic>
        <p:nvPicPr>
          <p:cNvPr id="30731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205038"/>
            <a:ext cx="6100763" cy="404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5867400" y="2565400"/>
            <a:ext cx="1944688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nl-NL" sz="3600"/>
              <a:t>wel</a:t>
            </a:r>
          </a:p>
        </p:txBody>
      </p:sp>
      <p:pic>
        <p:nvPicPr>
          <p:cNvPr id="30733" name="Picture 13" descr="MCj0423575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565400"/>
            <a:ext cx="552450" cy="62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89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jdelijke aanduiding voor voettekst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 Noordhoff Uitgevers 2008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900113" y="1773238"/>
            <a:ext cx="46815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NL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476375" y="1844675"/>
            <a:ext cx="7343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sz="2400" b="1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nl-NL" sz="2800"/>
          </a:p>
          <a:p>
            <a:endParaRPr lang="nl-NL" sz="2800"/>
          </a:p>
          <a:p>
            <a:endParaRPr lang="nl-NL" sz="2800"/>
          </a:p>
          <a:p>
            <a:endParaRPr lang="nl-NL"/>
          </a:p>
          <a:p>
            <a:endParaRPr lang="nl-NL" sz="3600"/>
          </a:p>
          <a:p>
            <a:endParaRPr lang="nl-NL" sz="3600"/>
          </a:p>
        </p:txBody>
      </p:sp>
      <p:pic>
        <p:nvPicPr>
          <p:cNvPr id="10245" name="Picture 5" descr="GL-logo-CMYK-zw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3" y="0"/>
            <a:ext cx="2547937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72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4911725" y="7842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nl-NL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1042988" y="188913"/>
            <a:ext cx="282575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sz="3600"/>
              <a:t>Quiz: </a:t>
            </a:r>
          </a:p>
          <a:p>
            <a:endParaRPr lang="nl-NL" sz="3600"/>
          </a:p>
          <a:p>
            <a:endParaRPr lang="nl-NL" sz="3600"/>
          </a:p>
          <a:p>
            <a:r>
              <a:rPr lang="nl-NL" sz="3600"/>
              <a:t>Wat is waar?</a:t>
            </a:r>
          </a:p>
        </p:txBody>
      </p:sp>
      <p:pic>
        <p:nvPicPr>
          <p:cNvPr id="10250" name="Picture 10" descr="705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189038"/>
            <a:ext cx="3232150" cy="228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276" name="Group 36"/>
          <p:cNvGraphicFramePr>
            <a:graphicFrameLocks noGrp="1"/>
          </p:cNvGraphicFramePr>
          <p:nvPr>
            <p:ph sz="half" idx="1"/>
          </p:nvPr>
        </p:nvGraphicFramePr>
        <p:xfrm>
          <a:off x="1187450" y="3644900"/>
          <a:ext cx="7200900" cy="2535238"/>
        </p:xfrm>
        <a:graphic>
          <a:graphicData uri="http://schemas.openxmlformats.org/drawingml/2006/table">
            <a:tbl>
              <a:tblPr/>
              <a:tblGrid>
                <a:gridCol w="3600450"/>
                <a:gridCol w="3600450"/>
              </a:tblGrid>
              <a:tr h="936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 Parijse metro heeft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Het spoor is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 112 stations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 66 kilometer lang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 199 stations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 113 kilometer lang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 299 stations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 213 kilometer lang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77" name="Picture 37" descr="MCj0423575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5589588"/>
            <a:ext cx="552450" cy="62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27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 Noordhoff Uitgevers 2008</a:t>
            </a: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900113" y="1773238"/>
            <a:ext cx="46815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NL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476375" y="1844675"/>
            <a:ext cx="7343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sz="2400" b="1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87900" y="1557338"/>
            <a:ext cx="3754438" cy="4137025"/>
          </a:xfrm>
        </p:spPr>
        <p:txBody>
          <a:bodyPr/>
          <a:lstStyle/>
          <a:p>
            <a:endParaRPr lang="nl-NL" sz="2800"/>
          </a:p>
          <a:p>
            <a:endParaRPr lang="nl-NL" sz="2800"/>
          </a:p>
          <a:p>
            <a:endParaRPr lang="nl-NL" sz="2800"/>
          </a:p>
          <a:p>
            <a:endParaRPr lang="nl-NL"/>
          </a:p>
          <a:p>
            <a:endParaRPr lang="nl-NL" sz="3600"/>
          </a:p>
          <a:p>
            <a:endParaRPr lang="nl-NL" sz="3600"/>
          </a:p>
        </p:txBody>
      </p:sp>
      <p:pic>
        <p:nvPicPr>
          <p:cNvPr id="3077" name="Picture 5" descr="GL-logo-CMYK-zw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3" y="0"/>
            <a:ext cx="2547937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4911725" y="7842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nl-NL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547813" y="1268413"/>
            <a:ext cx="6769100" cy="530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nl-NL" sz="4800" b="1"/>
              <a:t>Chapitre 1</a:t>
            </a:r>
          </a:p>
          <a:p>
            <a:pPr algn="ctr"/>
            <a:endParaRPr lang="nl-NL" sz="4800" b="1"/>
          </a:p>
          <a:p>
            <a:pPr algn="ctr"/>
            <a:r>
              <a:rPr lang="nl-NL" sz="4800" b="1" i="1"/>
              <a:t>Voici Paris</a:t>
            </a:r>
          </a:p>
          <a:p>
            <a:endParaRPr lang="nl-NL" sz="4800" b="1"/>
          </a:p>
          <a:p>
            <a:endParaRPr lang="nl-NL" sz="4800" b="1"/>
          </a:p>
          <a:p>
            <a:pPr algn="ctr"/>
            <a:endParaRPr lang="nl-NL" sz="4800" b="1"/>
          </a:p>
          <a:p>
            <a:pPr algn="ctr"/>
            <a:endParaRPr lang="nl-NL" b="1"/>
          </a:p>
          <a:p>
            <a:endParaRPr lang="nl-NL" b="1"/>
          </a:p>
          <a:p>
            <a:endParaRPr lang="nl-NL" b="1"/>
          </a:p>
        </p:txBody>
      </p:sp>
      <p:pic>
        <p:nvPicPr>
          <p:cNvPr id="3081" name="Picture 9" descr="7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789363"/>
            <a:ext cx="8316912" cy="237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72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68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voetteks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 Noordhoff Uitgevers 2008</a:t>
            </a: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900113" y="1773238"/>
            <a:ext cx="46815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NL"/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476375" y="1844675"/>
            <a:ext cx="7343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sz="2400" b="1"/>
          </a:p>
        </p:txBody>
      </p:sp>
      <p:pic>
        <p:nvPicPr>
          <p:cNvPr id="28676" name="Picture 4" descr="GL-logo-CMYK-zw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3" y="0"/>
            <a:ext cx="2547937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72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4911725" y="7842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nl-NL"/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1619250" y="1643063"/>
            <a:ext cx="676910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NL" b="1"/>
          </a:p>
          <a:p>
            <a:endParaRPr lang="nl-NL" b="1"/>
          </a:p>
          <a:p>
            <a:pPr algn="ctr"/>
            <a:endParaRPr lang="nl-NL" b="1"/>
          </a:p>
          <a:p>
            <a:endParaRPr lang="nl-NL" b="1"/>
          </a:p>
          <a:p>
            <a:endParaRPr lang="nl-NL" b="1"/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1042988" y="188913"/>
            <a:ext cx="749935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sz="3600"/>
              <a:t>Quiz: </a:t>
            </a:r>
          </a:p>
          <a:p>
            <a:endParaRPr lang="nl-NL" sz="3600"/>
          </a:p>
          <a:p>
            <a:r>
              <a:rPr lang="nl-NL" sz="3600"/>
              <a:t>Hoeveel mensen wonen er in Parijs </a:t>
            </a:r>
          </a:p>
          <a:p>
            <a:r>
              <a:rPr lang="nl-NL" sz="3600"/>
              <a:t>en de voorsteden?</a:t>
            </a:r>
          </a:p>
          <a:p>
            <a:endParaRPr lang="nl-NL" sz="3600"/>
          </a:p>
          <a:p>
            <a:r>
              <a:rPr lang="nl-NL" sz="3600"/>
              <a:t>A 	bijna 5 miljoen</a:t>
            </a:r>
          </a:p>
          <a:p>
            <a:r>
              <a:rPr lang="nl-NL" sz="3600"/>
              <a:t>B 	bijna 10 miljoen</a:t>
            </a:r>
          </a:p>
          <a:p>
            <a:r>
              <a:rPr lang="nl-NL" sz="3600"/>
              <a:t>C 	bijna 15 miljoen [x]</a:t>
            </a:r>
          </a:p>
        </p:txBody>
      </p:sp>
      <p:pic>
        <p:nvPicPr>
          <p:cNvPr id="28681" name="Picture 9" descr="70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500438"/>
            <a:ext cx="3851275" cy="272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2" name="Picture 10" descr="MCj0423575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076700"/>
            <a:ext cx="552450" cy="62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85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 Noordhoff Uitgevers 2008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900113" y="1773238"/>
            <a:ext cx="46815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NL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476375" y="1844675"/>
            <a:ext cx="7343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sz="2400" b="1"/>
          </a:p>
        </p:txBody>
      </p:sp>
      <p:pic>
        <p:nvPicPr>
          <p:cNvPr id="6149" name="Picture 5" descr="GL-logo-CMYK-zw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3" y="0"/>
            <a:ext cx="2547937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72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911725" y="7842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nl-NL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619250" y="1643063"/>
            <a:ext cx="676910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NL" b="1"/>
          </a:p>
          <a:p>
            <a:endParaRPr lang="nl-NL" b="1"/>
          </a:p>
          <a:p>
            <a:pPr algn="ctr"/>
            <a:endParaRPr lang="nl-NL" b="1"/>
          </a:p>
          <a:p>
            <a:endParaRPr lang="nl-NL" b="1"/>
          </a:p>
          <a:p>
            <a:endParaRPr lang="nl-NL" b="1"/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1042988" y="188913"/>
            <a:ext cx="462915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sz="3600"/>
              <a:t>Quiz: </a:t>
            </a:r>
          </a:p>
          <a:p>
            <a:endParaRPr lang="nl-NL" sz="3600"/>
          </a:p>
          <a:p>
            <a:r>
              <a:rPr lang="nl-NL" sz="3600"/>
              <a:t>Hoe heet dit gebouw?</a:t>
            </a:r>
          </a:p>
          <a:p>
            <a:endParaRPr lang="nl-NL" sz="3600"/>
          </a:p>
        </p:txBody>
      </p:sp>
      <p:pic>
        <p:nvPicPr>
          <p:cNvPr id="6157" name="Picture 13" descr="70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850" y="2105025"/>
            <a:ext cx="3359150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1743075" y="4456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nl-NL"/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1527175" y="3514725"/>
            <a:ext cx="3917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sz="3600"/>
              <a:t>L’Arc de Triomphe</a:t>
            </a:r>
          </a:p>
        </p:txBody>
      </p:sp>
      <p:pic>
        <p:nvPicPr>
          <p:cNvPr id="6161" name="Picture 17" descr="MCj0423575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997200"/>
            <a:ext cx="552450" cy="62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47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voetteks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 Noordhoff Uitgevers 2008</a:t>
            </a: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900113" y="1773238"/>
            <a:ext cx="46815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NL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476375" y="1844675"/>
            <a:ext cx="7343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sz="2400" b="1"/>
          </a:p>
        </p:txBody>
      </p:sp>
      <p:pic>
        <p:nvPicPr>
          <p:cNvPr id="14340" name="Picture 4" descr="GL-logo-CMYK-zw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3" y="0"/>
            <a:ext cx="2547937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72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4911725" y="7842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nl-NL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619250" y="1643063"/>
            <a:ext cx="676910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NL" b="1"/>
          </a:p>
          <a:p>
            <a:endParaRPr lang="nl-NL" b="1"/>
          </a:p>
          <a:p>
            <a:pPr algn="ctr"/>
            <a:endParaRPr lang="nl-NL" b="1"/>
          </a:p>
          <a:p>
            <a:endParaRPr lang="nl-NL" b="1"/>
          </a:p>
          <a:p>
            <a:endParaRPr lang="nl-NL" b="1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1042988" y="188913"/>
            <a:ext cx="7292975" cy="454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sz="3600"/>
              <a:t>Quiz: </a:t>
            </a:r>
          </a:p>
          <a:p>
            <a:endParaRPr lang="nl-NL" sz="3600"/>
          </a:p>
          <a:p>
            <a:r>
              <a:rPr lang="nl-NL" sz="3600"/>
              <a:t>Welke kleur heeft de Sacré-C</a:t>
            </a:r>
            <a:r>
              <a:rPr lang="nl-NL" sz="4000"/>
              <a:t>œ</a:t>
            </a:r>
            <a:r>
              <a:rPr lang="nl-NL" sz="3600"/>
              <a:t>ur?</a:t>
            </a:r>
          </a:p>
          <a:p>
            <a:endParaRPr lang="nl-NL" sz="3600"/>
          </a:p>
          <a:p>
            <a:r>
              <a:rPr lang="nl-NL" sz="3600"/>
              <a:t>A 	rood</a:t>
            </a:r>
          </a:p>
          <a:p>
            <a:r>
              <a:rPr lang="nl-NL" sz="3600"/>
              <a:t>B 	wit</a:t>
            </a:r>
          </a:p>
          <a:p>
            <a:r>
              <a:rPr lang="nl-NL" sz="3600"/>
              <a:t>C 	bruin</a:t>
            </a:r>
          </a:p>
          <a:p>
            <a:endParaRPr lang="nl-NL" sz="3600"/>
          </a:p>
        </p:txBody>
      </p:sp>
      <p:pic>
        <p:nvPicPr>
          <p:cNvPr id="14345" name="Picture 9" descr="IS701-1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420938"/>
            <a:ext cx="5795962" cy="496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MCj0423575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068638"/>
            <a:ext cx="552450" cy="62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25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voetteks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 Noordhoff Uitgevers 2008</a:t>
            </a: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900113" y="1773238"/>
            <a:ext cx="46815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NL"/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476375" y="1844675"/>
            <a:ext cx="7343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sz="2400" b="1"/>
          </a:p>
        </p:txBody>
      </p:sp>
      <p:pic>
        <p:nvPicPr>
          <p:cNvPr id="16388" name="Picture 4" descr="GL-logo-CMYK-zw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3" y="0"/>
            <a:ext cx="2547937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72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4911725" y="7842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nl-NL"/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619250" y="1643063"/>
            <a:ext cx="676910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NL" b="1"/>
          </a:p>
          <a:p>
            <a:endParaRPr lang="nl-NL" b="1"/>
          </a:p>
          <a:p>
            <a:pPr algn="ctr"/>
            <a:endParaRPr lang="nl-NL" b="1"/>
          </a:p>
          <a:p>
            <a:endParaRPr lang="nl-NL" b="1"/>
          </a:p>
          <a:p>
            <a:endParaRPr lang="nl-NL" b="1"/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1042988" y="188913"/>
            <a:ext cx="7626350" cy="558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sz="3600"/>
              <a:t>Quiz: </a:t>
            </a:r>
          </a:p>
          <a:p>
            <a:endParaRPr lang="nl-NL" sz="3600"/>
          </a:p>
          <a:p>
            <a:r>
              <a:rPr lang="nl-NL" sz="3600"/>
              <a:t>Wat is het Louvre voor een gebouw?</a:t>
            </a:r>
          </a:p>
          <a:p>
            <a:endParaRPr lang="nl-NL" sz="3600"/>
          </a:p>
          <a:p>
            <a:r>
              <a:rPr lang="nl-NL" sz="3600"/>
              <a:t>A 	kerk</a:t>
            </a:r>
          </a:p>
          <a:p>
            <a:r>
              <a:rPr lang="nl-NL" sz="3600"/>
              <a:t>B 	museum</a:t>
            </a:r>
          </a:p>
          <a:p>
            <a:r>
              <a:rPr lang="nl-NL" sz="3600"/>
              <a:t>C 	theater</a:t>
            </a:r>
          </a:p>
          <a:p>
            <a:endParaRPr lang="nl-NL" sz="3600"/>
          </a:p>
          <a:p>
            <a:endParaRPr lang="nl-NL" sz="3600"/>
          </a:p>
          <a:p>
            <a:endParaRPr lang="nl-NL" sz="3600"/>
          </a:p>
        </p:txBody>
      </p:sp>
      <p:pic>
        <p:nvPicPr>
          <p:cNvPr id="16393" name="Picture 9" descr="IS701-09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508500"/>
            <a:ext cx="6804025" cy="287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MCj0423575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997200"/>
            <a:ext cx="552450" cy="62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57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 Noordhoff Uitgevers 2008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900113" y="1773238"/>
            <a:ext cx="46815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NL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476375" y="1844675"/>
            <a:ext cx="7343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sz="2400" b="1"/>
          </a:p>
        </p:txBody>
      </p:sp>
      <p:pic>
        <p:nvPicPr>
          <p:cNvPr id="18436" name="Picture 4" descr="GL-logo-CMYK-zw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3" y="0"/>
            <a:ext cx="2547937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72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911725" y="7842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nl-NL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619250" y="1643063"/>
            <a:ext cx="676910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NL" b="1"/>
          </a:p>
          <a:p>
            <a:endParaRPr lang="nl-NL" b="1"/>
          </a:p>
          <a:p>
            <a:pPr algn="ctr"/>
            <a:endParaRPr lang="nl-NL" b="1"/>
          </a:p>
          <a:p>
            <a:endParaRPr lang="nl-NL" b="1"/>
          </a:p>
          <a:p>
            <a:endParaRPr lang="nl-NL" b="1"/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1042988" y="188913"/>
            <a:ext cx="462915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sz="3600"/>
              <a:t>Quiz: </a:t>
            </a:r>
          </a:p>
          <a:p>
            <a:endParaRPr lang="nl-NL" sz="3600"/>
          </a:p>
          <a:p>
            <a:r>
              <a:rPr lang="nl-NL" sz="3600"/>
              <a:t>Hoe heet dit gebouw?</a:t>
            </a:r>
          </a:p>
          <a:p>
            <a:endParaRPr lang="nl-NL" sz="3600"/>
          </a:p>
        </p:txBody>
      </p:sp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916113"/>
            <a:ext cx="5538788" cy="367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3327400" y="5530850"/>
            <a:ext cx="3981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NL" sz="3600"/>
              <a:t>    Notre-Dame</a:t>
            </a:r>
          </a:p>
        </p:txBody>
      </p:sp>
      <p:pic>
        <p:nvPicPr>
          <p:cNvPr id="18444" name="Picture 12" descr="MCj0423575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5589588"/>
            <a:ext cx="552450" cy="62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54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 Noordhoff Uitgevers 2008</a:t>
            </a: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900113" y="1773238"/>
            <a:ext cx="46815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NL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476375" y="1844675"/>
            <a:ext cx="7343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sz="2400" b="1"/>
          </a:p>
        </p:txBody>
      </p:sp>
      <p:pic>
        <p:nvPicPr>
          <p:cNvPr id="20484" name="Picture 4" descr="GL-logo-CMYK-zw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3" y="0"/>
            <a:ext cx="2547937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72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4911725" y="7842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nl-NL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619250" y="1643063"/>
            <a:ext cx="676910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NL" b="1"/>
          </a:p>
          <a:p>
            <a:endParaRPr lang="nl-NL" b="1"/>
          </a:p>
          <a:p>
            <a:pPr algn="ctr"/>
            <a:endParaRPr lang="nl-NL" b="1"/>
          </a:p>
          <a:p>
            <a:endParaRPr lang="nl-NL" b="1"/>
          </a:p>
          <a:p>
            <a:endParaRPr lang="nl-NL" b="1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042988" y="188913"/>
            <a:ext cx="551815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sz="3600"/>
              <a:t>Quiz: </a:t>
            </a:r>
          </a:p>
          <a:p>
            <a:endParaRPr lang="nl-NL" sz="3600"/>
          </a:p>
          <a:p>
            <a:r>
              <a:rPr lang="nl-NL" sz="3600"/>
              <a:t>Hoe heet deze bekendste </a:t>
            </a:r>
          </a:p>
          <a:p>
            <a:r>
              <a:rPr lang="nl-NL" sz="3600"/>
              <a:t>straat van Parijs?</a:t>
            </a:r>
          </a:p>
          <a:p>
            <a:endParaRPr lang="nl-NL" sz="3600"/>
          </a:p>
        </p:txBody>
      </p:sp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565400"/>
            <a:ext cx="6443662" cy="501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1958975" y="5746750"/>
            <a:ext cx="5205413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NL" sz="3600"/>
              <a:t>Les Champs-Élysées</a:t>
            </a:r>
          </a:p>
        </p:txBody>
      </p:sp>
      <p:pic>
        <p:nvPicPr>
          <p:cNvPr id="20492" name="Picture 12" descr="MCj0423575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734050"/>
            <a:ext cx="552450" cy="62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66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voetteks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 Noordhoff Uitgevers 2008</a:t>
            </a: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900113" y="1773238"/>
            <a:ext cx="46815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NL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476375" y="1844675"/>
            <a:ext cx="7343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sz="2400" b="1"/>
          </a:p>
        </p:txBody>
      </p:sp>
      <p:pic>
        <p:nvPicPr>
          <p:cNvPr id="24580" name="Picture 4" descr="GL-logo-CMYK-zw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3" y="0"/>
            <a:ext cx="2547937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72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4911725" y="7842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nl-NL"/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1619250" y="1643063"/>
            <a:ext cx="676910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NL" b="1"/>
          </a:p>
          <a:p>
            <a:endParaRPr lang="nl-NL" b="1"/>
          </a:p>
          <a:p>
            <a:pPr algn="ctr"/>
            <a:endParaRPr lang="nl-NL" b="1"/>
          </a:p>
          <a:p>
            <a:endParaRPr lang="nl-NL" b="1"/>
          </a:p>
          <a:p>
            <a:endParaRPr lang="nl-NL" b="1"/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1042988" y="188913"/>
            <a:ext cx="569595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sz="3600"/>
              <a:t>Quiz: </a:t>
            </a:r>
          </a:p>
          <a:p>
            <a:endParaRPr lang="nl-NL" sz="3600"/>
          </a:p>
          <a:p>
            <a:r>
              <a:rPr lang="nl-NL" sz="3600"/>
              <a:t>Hoe hoog is de Eiffeltoren?</a:t>
            </a:r>
          </a:p>
          <a:p>
            <a:endParaRPr lang="nl-NL" sz="3600"/>
          </a:p>
          <a:p>
            <a:r>
              <a:rPr lang="nl-NL" sz="3600"/>
              <a:t>A 	100 meter</a:t>
            </a:r>
          </a:p>
          <a:p>
            <a:r>
              <a:rPr lang="nl-NL" sz="3600"/>
              <a:t>B 	200 meter</a:t>
            </a:r>
          </a:p>
          <a:p>
            <a:r>
              <a:rPr lang="nl-NL" sz="3600"/>
              <a:t>C 	300 meter </a:t>
            </a:r>
          </a:p>
          <a:p>
            <a:endParaRPr lang="nl-NL" sz="3600"/>
          </a:p>
        </p:txBody>
      </p:sp>
      <p:pic>
        <p:nvPicPr>
          <p:cNvPr id="24585" name="Picture 9" descr="70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844675"/>
            <a:ext cx="3108325" cy="439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6" name="Picture 10" descr="MCj0423575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500438"/>
            <a:ext cx="552450" cy="62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08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262</Words>
  <Application>Microsoft Office PowerPoint</Application>
  <PresentationFormat>Diavoorstelling (4:3)</PresentationFormat>
  <Paragraphs>123</Paragraphs>
  <Slides>11</Slides>
  <Notes>10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OSG Singelland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beheer</dc:creator>
  <cp:lastModifiedBy>beheer</cp:lastModifiedBy>
  <cp:revision>1</cp:revision>
  <dcterms:created xsi:type="dcterms:W3CDTF">2014-04-01T13:29:03Z</dcterms:created>
  <dcterms:modified xsi:type="dcterms:W3CDTF">2014-04-01T13:29:49Z</dcterms:modified>
</cp:coreProperties>
</file>