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2"/>
    <p:sldId id="258" r:id="rId3"/>
    <p:sldId id="260" r:id="rId4"/>
    <p:sldId id="259" r:id="rId5"/>
    <p:sldId id="261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44" d="100"/>
          <a:sy n="44" d="100"/>
        </p:scale>
        <p:origin x="72" y="1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12/2/2014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ferte 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ar of onw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12/2/2014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12/2/2014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12/2/2014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Marie Thérèse </a:t>
            </a:r>
            <a:r>
              <a:rPr lang="nl-NL" dirty="0" err="1" smtClean="0"/>
              <a:t>Rodet</a:t>
            </a:r>
            <a:r>
              <a:rPr lang="nl-NL" dirty="0" smtClean="0"/>
              <a:t> </a:t>
            </a:r>
            <a:r>
              <a:rPr lang="nl-NL" dirty="0" err="1" smtClean="0"/>
              <a:t>Geoffrin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2609" y="2479411"/>
            <a:ext cx="2731289" cy="3317875"/>
          </a:xfr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7960" y="2414238"/>
            <a:ext cx="2350739" cy="3448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3311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Petite</a:t>
            </a:r>
            <a:r>
              <a:rPr lang="nl-NL" dirty="0" smtClean="0"/>
              <a:t> </a:t>
            </a:r>
            <a:r>
              <a:rPr lang="nl-NL" dirty="0" err="1" smtClean="0"/>
              <a:t>biographie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 err="1" smtClean="0"/>
              <a:t>Fille</a:t>
            </a:r>
            <a:r>
              <a:rPr lang="nl-NL" dirty="0" smtClean="0"/>
              <a:t> </a:t>
            </a:r>
            <a:r>
              <a:rPr lang="nl-NL" dirty="0" err="1" smtClean="0"/>
              <a:t>d’un</a:t>
            </a:r>
            <a:r>
              <a:rPr lang="nl-NL" dirty="0" smtClean="0"/>
              <a:t> </a:t>
            </a:r>
            <a:r>
              <a:rPr lang="nl-NL" dirty="0" err="1" smtClean="0"/>
              <a:t>valet</a:t>
            </a:r>
            <a:r>
              <a:rPr lang="nl-NL" dirty="0" smtClean="0"/>
              <a:t>, </a:t>
            </a:r>
            <a:r>
              <a:rPr lang="nl-NL" dirty="0" err="1" smtClean="0"/>
              <a:t>née</a:t>
            </a:r>
            <a:r>
              <a:rPr lang="nl-NL" dirty="0" smtClean="0"/>
              <a:t> et </a:t>
            </a:r>
            <a:r>
              <a:rPr lang="nl-NL" dirty="0" err="1" smtClean="0"/>
              <a:t>décédée</a:t>
            </a:r>
            <a:r>
              <a:rPr lang="nl-NL" dirty="0" smtClean="0"/>
              <a:t> à  Paris 1699 – 1777</a:t>
            </a:r>
          </a:p>
          <a:p>
            <a:r>
              <a:rPr lang="nl-NL" dirty="0"/>
              <a:t>V</a:t>
            </a:r>
            <a:r>
              <a:rPr lang="nl-NL" dirty="0" smtClean="0"/>
              <a:t>it </a:t>
            </a:r>
            <a:r>
              <a:rPr lang="nl-NL" dirty="0" err="1" smtClean="0"/>
              <a:t>chez</a:t>
            </a:r>
            <a:r>
              <a:rPr lang="nl-NL" dirty="0" smtClean="0"/>
              <a:t> grand-</a:t>
            </a:r>
            <a:r>
              <a:rPr lang="nl-NL" dirty="0" err="1" smtClean="0"/>
              <a:t>mère</a:t>
            </a:r>
            <a:r>
              <a:rPr lang="nl-NL" dirty="0" smtClean="0"/>
              <a:t> </a:t>
            </a:r>
            <a:r>
              <a:rPr lang="nl-NL" dirty="0" smtClean="0">
                <a:sym typeface="Wingdings" panose="05000000000000000000" pitchFamily="2" charset="2"/>
              </a:rPr>
              <a:t> </a:t>
            </a:r>
            <a:r>
              <a:rPr lang="nl-NL" dirty="0" err="1" smtClean="0">
                <a:sym typeface="Wingdings" panose="05000000000000000000" pitchFamily="2" charset="2"/>
              </a:rPr>
              <a:t>rue</a:t>
            </a:r>
            <a:r>
              <a:rPr lang="nl-NL" dirty="0" smtClean="0">
                <a:sym typeface="Wingdings" panose="05000000000000000000" pitchFamily="2" charset="2"/>
              </a:rPr>
              <a:t> Saint </a:t>
            </a:r>
            <a:r>
              <a:rPr lang="nl-NL" dirty="0" err="1" smtClean="0">
                <a:sym typeface="Wingdings" panose="05000000000000000000" pitchFamily="2" charset="2"/>
              </a:rPr>
              <a:t>Honoré</a:t>
            </a:r>
            <a:r>
              <a:rPr lang="nl-NL" dirty="0" smtClean="0">
                <a:sym typeface="Wingdings" panose="05000000000000000000" pitchFamily="2" charset="2"/>
              </a:rPr>
              <a:t> à Paris</a:t>
            </a:r>
          </a:p>
          <a:p>
            <a:r>
              <a:rPr lang="nl-NL" dirty="0" smtClean="0">
                <a:sym typeface="Wingdings" panose="05000000000000000000" pitchFamily="2" charset="2"/>
              </a:rPr>
              <a:t>Se marie à </a:t>
            </a:r>
            <a:r>
              <a:rPr lang="nl-NL" dirty="0" err="1" smtClean="0">
                <a:sym typeface="Wingdings" panose="05000000000000000000" pitchFamily="2" charset="2"/>
              </a:rPr>
              <a:t>quatorze</a:t>
            </a:r>
            <a:r>
              <a:rPr lang="nl-NL" dirty="0" smtClean="0">
                <a:sym typeface="Wingdings" panose="05000000000000000000" pitchFamily="2" charset="2"/>
              </a:rPr>
              <a:t> </a:t>
            </a:r>
            <a:r>
              <a:rPr lang="nl-NL" dirty="0" err="1" smtClean="0">
                <a:sym typeface="Wingdings" panose="05000000000000000000" pitchFamily="2" charset="2"/>
              </a:rPr>
              <a:t>ans</a:t>
            </a:r>
            <a:r>
              <a:rPr lang="nl-NL" dirty="0">
                <a:sym typeface="Wingdings" panose="05000000000000000000" pitchFamily="2" charset="2"/>
              </a:rPr>
              <a:t> </a:t>
            </a:r>
            <a:r>
              <a:rPr lang="nl-NL" dirty="0" smtClean="0">
                <a:sym typeface="Wingdings" panose="05000000000000000000" pitchFamily="2" charset="2"/>
              </a:rPr>
              <a:t>au </a:t>
            </a:r>
            <a:r>
              <a:rPr lang="nl-NL" dirty="0" err="1" smtClean="0">
                <a:sym typeface="Wingdings" panose="05000000000000000000" pitchFamily="2" charset="2"/>
              </a:rPr>
              <a:t>veuf</a:t>
            </a:r>
            <a:r>
              <a:rPr lang="nl-NL" dirty="0" smtClean="0">
                <a:sym typeface="Wingdings" panose="05000000000000000000" pitchFamily="2" charset="2"/>
              </a:rPr>
              <a:t> </a:t>
            </a:r>
            <a:r>
              <a:rPr lang="nl-NL" dirty="0" err="1" smtClean="0">
                <a:sym typeface="Wingdings" panose="05000000000000000000" pitchFamily="2" charset="2"/>
              </a:rPr>
              <a:t>lieutenant-colonel</a:t>
            </a:r>
            <a:r>
              <a:rPr lang="nl-NL" dirty="0" smtClean="0">
                <a:sym typeface="Wingdings" panose="05000000000000000000" pitchFamily="2" charset="2"/>
              </a:rPr>
              <a:t> P. F. </a:t>
            </a:r>
            <a:r>
              <a:rPr lang="nl-NL" dirty="0" err="1" smtClean="0">
                <a:sym typeface="Wingdings" panose="05000000000000000000" pitchFamily="2" charset="2"/>
              </a:rPr>
              <a:t>Geoffrin</a:t>
            </a:r>
            <a:endParaRPr lang="nl-NL" dirty="0" smtClean="0">
              <a:sym typeface="Wingdings" panose="05000000000000000000" pitchFamily="2" charset="2"/>
            </a:endParaRPr>
          </a:p>
          <a:p>
            <a:r>
              <a:rPr lang="nl-NL" dirty="0">
                <a:sym typeface="Wingdings" panose="05000000000000000000" pitchFamily="2" charset="2"/>
              </a:rPr>
              <a:t>À</a:t>
            </a:r>
            <a:r>
              <a:rPr lang="nl-NL" dirty="0" smtClean="0">
                <a:sym typeface="Wingdings" panose="05000000000000000000" pitchFamily="2" charset="2"/>
              </a:rPr>
              <a:t> 18 </a:t>
            </a:r>
            <a:r>
              <a:rPr lang="nl-NL" dirty="0" err="1" smtClean="0">
                <a:sym typeface="Wingdings" panose="05000000000000000000" pitchFamily="2" charset="2"/>
              </a:rPr>
              <a:t>ans</a:t>
            </a:r>
            <a:r>
              <a:rPr lang="nl-NL" dirty="0" smtClean="0">
                <a:sym typeface="Wingdings" panose="05000000000000000000" pitchFamily="2" charset="2"/>
              </a:rPr>
              <a:t> </a:t>
            </a:r>
            <a:r>
              <a:rPr lang="nl-NL" dirty="0" err="1" smtClean="0">
                <a:sym typeface="Wingdings" panose="05000000000000000000" pitchFamily="2" charset="2"/>
              </a:rPr>
              <a:t>fréquentation</a:t>
            </a:r>
            <a:r>
              <a:rPr lang="nl-NL" dirty="0" smtClean="0">
                <a:sym typeface="Wingdings" panose="05000000000000000000" pitchFamily="2" charset="2"/>
              </a:rPr>
              <a:t> du salon de Mme la Marquise </a:t>
            </a:r>
            <a:r>
              <a:rPr lang="nl-NL" dirty="0" err="1" smtClean="0">
                <a:sym typeface="Wingdings" panose="05000000000000000000" pitchFamily="2" charset="2"/>
              </a:rPr>
              <a:t>Tencin</a:t>
            </a:r>
            <a:endParaRPr lang="nl-NL" dirty="0" smtClean="0">
              <a:sym typeface="Wingdings" panose="05000000000000000000" pitchFamily="2" charset="2"/>
            </a:endParaRPr>
          </a:p>
          <a:p>
            <a:r>
              <a:rPr lang="nl-NL" dirty="0" smtClean="0">
                <a:sym typeface="Wingdings" panose="05000000000000000000" pitchFamily="2" charset="2"/>
              </a:rPr>
              <a:t>À la mort de Mme </a:t>
            </a:r>
            <a:r>
              <a:rPr lang="nl-NL" dirty="0" err="1" smtClean="0">
                <a:sym typeface="Wingdings" panose="05000000000000000000" pitchFamily="2" charset="2"/>
              </a:rPr>
              <a:t>Tencin</a:t>
            </a:r>
            <a:r>
              <a:rPr lang="nl-NL" dirty="0" smtClean="0">
                <a:sym typeface="Wingdings" panose="05000000000000000000" pitchFamily="2" charset="2"/>
              </a:rPr>
              <a:t> elle ‘</a:t>
            </a:r>
            <a:r>
              <a:rPr lang="nl-NL" dirty="0" err="1" smtClean="0">
                <a:sym typeface="Wingdings" panose="05000000000000000000" pitchFamily="2" charset="2"/>
              </a:rPr>
              <a:t>prend</a:t>
            </a:r>
            <a:r>
              <a:rPr lang="nl-NL" dirty="0" smtClean="0">
                <a:sym typeface="Wingdings" panose="05000000000000000000" pitchFamily="2" charset="2"/>
              </a:rPr>
              <a:t> en </a:t>
            </a:r>
            <a:r>
              <a:rPr lang="nl-NL" dirty="0" err="1" smtClean="0">
                <a:sym typeface="Wingdings" panose="05000000000000000000" pitchFamily="2" charset="2"/>
              </a:rPr>
              <a:t>héritage</a:t>
            </a:r>
            <a:r>
              <a:rPr lang="nl-NL" dirty="0" smtClean="0">
                <a:sym typeface="Wingdings" panose="05000000000000000000" pitchFamily="2" charset="2"/>
              </a:rPr>
              <a:t>’ </a:t>
            </a:r>
            <a:r>
              <a:rPr lang="nl-NL" dirty="0" err="1" smtClean="0">
                <a:sym typeface="Wingdings" panose="05000000000000000000" pitchFamily="2" charset="2"/>
              </a:rPr>
              <a:t>une</a:t>
            </a:r>
            <a:r>
              <a:rPr lang="nl-NL" dirty="0" smtClean="0">
                <a:sym typeface="Wingdings" panose="05000000000000000000" pitchFamily="2" charset="2"/>
              </a:rPr>
              <a:t> </a:t>
            </a:r>
            <a:r>
              <a:rPr lang="nl-NL" dirty="0" err="1" smtClean="0">
                <a:sym typeface="Wingdings" panose="05000000000000000000" pitchFamily="2" charset="2"/>
              </a:rPr>
              <a:t>partie</a:t>
            </a:r>
            <a:r>
              <a:rPr lang="nl-NL" dirty="0" smtClean="0">
                <a:sym typeface="Wingdings" panose="05000000000000000000" pitchFamily="2" charset="2"/>
              </a:rPr>
              <a:t> sa </a:t>
            </a:r>
            <a:r>
              <a:rPr lang="nl-NL" dirty="0" err="1" smtClean="0">
                <a:sym typeface="Wingdings" panose="05000000000000000000" pitchFamily="2" charset="2"/>
              </a:rPr>
              <a:t>cercle</a:t>
            </a:r>
            <a:r>
              <a:rPr lang="nl-NL" dirty="0" smtClean="0">
                <a:sym typeface="Wingdings" panose="05000000000000000000" pitchFamily="2" charset="2"/>
              </a:rPr>
              <a:t> </a:t>
            </a:r>
          </a:p>
          <a:p>
            <a:pPr marL="0" indent="0">
              <a:buNone/>
            </a:pPr>
            <a:r>
              <a:rPr lang="nl-NL" dirty="0">
                <a:sym typeface="Wingdings" panose="05000000000000000000" pitchFamily="2" charset="2"/>
              </a:rPr>
              <a:t> </a:t>
            </a:r>
            <a:r>
              <a:rPr lang="nl-NL" dirty="0" smtClean="0">
                <a:sym typeface="Wingdings" panose="05000000000000000000" pitchFamily="2" charset="2"/>
              </a:rPr>
              <a:t>   de </a:t>
            </a:r>
            <a:r>
              <a:rPr lang="nl-NL" dirty="0" err="1" smtClean="0">
                <a:sym typeface="Wingdings" panose="05000000000000000000" pitchFamily="2" charset="2"/>
              </a:rPr>
              <a:t>fréquenteurs</a:t>
            </a:r>
            <a:r>
              <a:rPr lang="nl-NL" dirty="0" smtClean="0">
                <a:sym typeface="Wingdings" panose="05000000000000000000" pitchFamily="2" charset="2"/>
              </a:rPr>
              <a:t>.</a:t>
            </a:r>
            <a:endParaRPr lang="nl-NL" dirty="0">
              <a:sym typeface="Wingdings" panose="05000000000000000000" pitchFamily="2" charset="2"/>
            </a:endParaRPr>
          </a:p>
          <a:p>
            <a:endParaRPr lang="nl-NL" dirty="0" smtClean="0">
              <a:sym typeface="Wingdings" panose="05000000000000000000" pitchFamily="2" charset="2"/>
            </a:endParaRPr>
          </a:p>
          <a:p>
            <a:endParaRPr lang="nl-NL" dirty="0" smtClean="0">
              <a:sym typeface="Wingdings" panose="05000000000000000000" pitchFamily="2" charset="2"/>
            </a:endParaRPr>
          </a:p>
          <a:p>
            <a:endParaRPr lang="nl-NL" dirty="0" smtClean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99069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Le Bureau </a:t>
            </a:r>
            <a:r>
              <a:rPr lang="nl-NL" dirty="0" err="1" smtClean="0"/>
              <a:t>d’Esprit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22486" y="2412347"/>
            <a:ext cx="3156032" cy="3582654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2" y="2412347"/>
            <a:ext cx="2704269" cy="3707226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8474" y="3167830"/>
            <a:ext cx="3094442" cy="2320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4980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err="1" smtClean="0"/>
              <a:t>Réputation</a:t>
            </a:r>
            <a:r>
              <a:rPr lang="nl-NL" dirty="0" smtClean="0"/>
              <a:t> </a:t>
            </a:r>
            <a:r>
              <a:rPr lang="nl-NL" dirty="0" err="1" smtClean="0"/>
              <a:t>Européenne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Elle change la </a:t>
            </a:r>
            <a:r>
              <a:rPr lang="nl-NL" dirty="0" err="1" smtClean="0"/>
              <a:t>manière</a:t>
            </a:r>
            <a:r>
              <a:rPr lang="nl-NL" dirty="0" smtClean="0"/>
              <a:t> de </a:t>
            </a:r>
            <a:r>
              <a:rPr lang="nl-NL" dirty="0" err="1" smtClean="0"/>
              <a:t>tenir</a:t>
            </a:r>
            <a:r>
              <a:rPr lang="nl-NL" dirty="0" smtClean="0"/>
              <a:t> salon </a:t>
            </a:r>
            <a:r>
              <a:rPr lang="nl-NL" dirty="0" smtClean="0">
                <a:sym typeface="Wingdings" panose="05000000000000000000" pitchFamily="2" charset="2"/>
              </a:rPr>
              <a:t> diner au </a:t>
            </a:r>
            <a:r>
              <a:rPr lang="nl-NL" dirty="0" err="1" smtClean="0">
                <a:sym typeface="Wingdings" panose="05000000000000000000" pitchFamily="2" charset="2"/>
              </a:rPr>
              <a:t>lieu</a:t>
            </a:r>
            <a:r>
              <a:rPr lang="nl-NL" dirty="0" smtClean="0">
                <a:sym typeface="Wingdings" panose="05000000000000000000" pitchFamily="2" charset="2"/>
              </a:rPr>
              <a:t> de souper,  </a:t>
            </a:r>
          </a:p>
          <a:p>
            <a:pPr marL="0" indent="0">
              <a:buNone/>
            </a:pPr>
            <a:r>
              <a:rPr lang="nl-NL" dirty="0">
                <a:sym typeface="Wingdings" panose="05000000000000000000" pitchFamily="2" charset="2"/>
              </a:rPr>
              <a:t> </a:t>
            </a:r>
            <a:r>
              <a:rPr lang="nl-NL" dirty="0" smtClean="0">
                <a:sym typeface="Wingdings" panose="05000000000000000000" pitchFamily="2" charset="2"/>
              </a:rPr>
              <a:t>                                                             2 </a:t>
            </a:r>
            <a:r>
              <a:rPr lang="nl-NL" dirty="0" err="1" smtClean="0">
                <a:sym typeface="Wingdings" panose="05000000000000000000" pitchFamily="2" charset="2"/>
              </a:rPr>
              <a:t>soirées</a:t>
            </a:r>
            <a:r>
              <a:rPr lang="nl-NL" dirty="0" smtClean="0">
                <a:sym typeface="Wingdings" panose="05000000000000000000" pitchFamily="2" charset="2"/>
              </a:rPr>
              <a:t> par </a:t>
            </a:r>
            <a:r>
              <a:rPr lang="nl-NL" dirty="0" err="1" smtClean="0">
                <a:sym typeface="Wingdings" panose="05000000000000000000" pitchFamily="2" charset="2"/>
              </a:rPr>
              <a:t>semaine</a:t>
            </a:r>
            <a:r>
              <a:rPr lang="nl-NL" dirty="0" smtClean="0">
                <a:sym typeface="Wingdings" panose="05000000000000000000" pitchFamily="2" charset="2"/>
              </a:rPr>
              <a:t>,</a:t>
            </a:r>
          </a:p>
          <a:p>
            <a:pPr marL="0" indent="0">
              <a:buNone/>
            </a:pPr>
            <a:r>
              <a:rPr lang="nl-NL" dirty="0">
                <a:sym typeface="Wingdings" panose="05000000000000000000" pitchFamily="2" charset="2"/>
              </a:rPr>
              <a:t> </a:t>
            </a:r>
            <a:r>
              <a:rPr lang="nl-NL" dirty="0" smtClean="0">
                <a:sym typeface="Wingdings" panose="05000000000000000000" pitchFamily="2" charset="2"/>
              </a:rPr>
              <a:t>                                                             </a:t>
            </a:r>
            <a:r>
              <a:rPr lang="nl-NL" dirty="0" err="1" smtClean="0">
                <a:sym typeface="Wingdings" panose="05000000000000000000" pitchFamily="2" charset="2"/>
              </a:rPr>
              <a:t>inviter</a:t>
            </a:r>
            <a:r>
              <a:rPr lang="nl-NL" dirty="0" smtClean="0">
                <a:sym typeface="Wingdings" panose="05000000000000000000" pitchFamily="2" charset="2"/>
              </a:rPr>
              <a:t> des </a:t>
            </a:r>
            <a:r>
              <a:rPr lang="nl-NL" dirty="0" err="1" smtClean="0">
                <a:sym typeface="Wingdings" panose="05000000000000000000" pitchFamily="2" charset="2"/>
              </a:rPr>
              <a:t>étrangers</a:t>
            </a:r>
            <a:r>
              <a:rPr lang="nl-NL" dirty="0" smtClean="0">
                <a:sym typeface="Wingdings" panose="05000000000000000000" pitchFamily="2" charset="2"/>
              </a:rPr>
              <a:t> de haute rang</a:t>
            </a:r>
            <a:endParaRPr lang="nl-NL" dirty="0" smtClean="0"/>
          </a:p>
          <a:p>
            <a:r>
              <a:rPr lang="nl-NL" dirty="0" err="1" smtClean="0"/>
              <a:t>Correspondance</a:t>
            </a:r>
            <a:r>
              <a:rPr lang="nl-NL" dirty="0" smtClean="0"/>
              <a:t> </a:t>
            </a:r>
            <a:r>
              <a:rPr lang="nl-NL" dirty="0" err="1" smtClean="0"/>
              <a:t>roi</a:t>
            </a:r>
            <a:r>
              <a:rPr lang="nl-NL" dirty="0" smtClean="0"/>
              <a:t> de </a:t>
            </a:r>
            <a:r>
              <a:rPr lang="nl-NL" dirty="0" err="1" smtClean="0"/>
              <a:t>Pologne</a:t>
            </a:r>
            <a:r>
              <a:rPr lang="nl-NL" dirty="0" smtClean="0"/>
              <a:t>, </a:t>
            </a:r>
            <a:r>
              <a:rPr lang="nl-NL" dirty="0" err="1" smtClean="0"/>
              <a:t>empératrice</a:t>
            </a:r>
            <a:r>
              <a:rPr lang="nl-NL" dirty="0" smtClean="0"/>
              <a:t> </a:t>
            </a:r>
            <a:r>
              <a:rPr lang="nl-NL" dirty="0" err="1" smtClean="0"/>
              <a:t>Russe</a:t>
            </a:r>
            <a:r>
              <a:rPr lang="nl-NL" dirty="0" smtClean="0"/>
              <a:t> et </a:t>
            </a:r>
            <a:r>
              <a:rPr lang="nl-NL" dirty="0" err="1" smtClean="0"/>
              <a:t>Autrichienne</a:t>
            </a:r>
            <a:r>
              <a:rPr lang="nl-NL" dirty="0" smtClean="0"/>
              <a:t> </a:t>
            </a:r>
          </a:p>
          <a:p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17344056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clientèle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7917" y="2712009"/>
            <a:ext cx="2030057" cy="3317875"/>
          </a:xfr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3123" y="2482243"/>
            <a:ext cx="5454825" cy="3587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05059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sch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17659</TotalTime>
  <Words>115</Words>
  <Application>Microsoft Office PowerPoint</Application>
  <PresentationFormat>Breedbeeld</PresentationFormat>
  <Paragraphs>17</Paragraphs>
  <Slides>5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5</vt:i4>
      </vt:variant>
    </vt:vector>
  </HeadingPairs>
  <TitlesOfParts>
    <vt:vector size="9" baseType="lpstr">
      <vt:lpstr>Arial</vt:lpstr>
      <vt:lpstr>Garamond</vt:lpstr>
      <vt:lpstr>Wingdings</vt:lpstr>
      <vt:lpstr>Organisch</vt:lpstr>
      <vt:lpstr>Marie Thérèse Rodet Geoffrin</vt:lpstr>
      <vt:lpstr>Petite biographie</vt:lpstr>
      <vt:lpstr>Le Bureau d’Esprit</vt:lpstr>
      <vt:lpstr>Réputation Européenne</vt:lpstr>
      <vt:lpstr>clientèle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Marie Thérère Rodet Geoffrin</dc:title>
  <dc:creator>Gebruiker</dc:creator>
  <cp:lastModifiedBy>Gebruiker</cp:lastModifiedBy>
  <cp:revision>39</cp:revision>
  <dcterms:created xsi:type="dcterms:W3CDTF">2014-10-18T10:01:31Z</dcterms:created>
  <dcterms:modified xsi:type="dcterms:W3CDTF">2014-12-04T10:21:55Z</dcterms:modified>
</cp:coreProperties>
</file>